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82" r:id="rId16"/>
    <p:sldId id="28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40CA-E097-4A73-A0CE-FDD32C948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7392-4981-4185-9AAD-43DAF71C11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新建文件夹 (2)\全国爱眼日\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" y="-27384"/>
            <a:ext cx="91210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同侧圆角矩形 1"/>
          <p:cNvSpPr/>
          <p:nvPr/>
        </p:nvSpPr>
        <p:spPr>
          <a:xfrm>
            <a:off x="2843530" y="5657850"/>
            <a:ext cx="3384550" cy="1155065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2"/>
                </a:solidFill>
              </a:rPr>
              <a:t>福州市教育局</a:t>
            </a:r>
            <a:endParaRPr lang="zh-CN" altLang="en-US" b="1">
              <a:solidFill>
                <a:schemeClr val="tx2"/>
              </a:solidFill>
            </a:endParaRPr>
          </a:p>
          <a:p>
            <a:pPr algn="ctr"/>
            <a:r>
              <a:rPr lang="zh-CN" altLang="en-US" b="1">
                <a:solidFill>
                  <a:schemeClr val="tx2"/>
                </a:solidFill>
              </a:rPr>
              <a:t>福州市卫生健康委员会</a:t>
            </a:r>
            <a:endParaRPr lang="zh-CN" altLang="en-US" b="1">
              <a:solidFill>
                <a:schemeClr val="tx2"/>
              </a:solidFill>
            </a:endParaRPr>
          </a:p>
          <a:p>
            <a:pPr algn="ctr"/>
            <a:r>
              <a:rPr lang="zh-CN" altLang="en-US" b="1">
                <a:solidFill>
                  <a:schemeClr val="tx2"/>
                </a:solidFill>
              </a:rPr>
              <a:t>福州市疾病预防控制中心</a:t>
            </a:r>
            <a:endParaRPr lang="zh-CN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gzhaogeng\Desktop\1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11669"/>
            <a:ext cx="9168680" cy="68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ngzhaogeng\Desktop\1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新建文件夹 (2)\全国爱眼日\1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6" y="32400"/>
            <a:ext cx="9175216" cy="68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新建文件夹 (2)\全国爱眼日\1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4955"/>
            <a:ext cx="8229600" cy="5851525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 descr="4T%P{ILT4TXZN[1{YC6MZB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74955"/>
            <a:ext cx="8230235" cy="62261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0658" name="Picture 4" descr="j0183290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399790" y="2938145"/>
            <a:ext cx="1723390" cy="1849120"/>
          </a:xfrm>
          <a:prstGeom prst="rect">
            <a:avLst/>
          </a:prstGeom>
        </p:spPr>
      </p:pic>
      <p:sp>
        <p:nvSpPr>
          <p:cNvPr id="70659" name="AutoShape 7"/>
          <p:cNvSpPr/>
          <p:nvPr/>
        </p:nvSpPr>
        <p:spPr>
          <a:xfrm>
            <a:off x="5411470" y="178118"/>
            <a:ext cx="3600450" cy="1800225"/>
          </a:xfrm>
          <a:prstGeom prst="cloudCallout">
            <a:avLst>
              <a:gd name="adj1" fmla="val -88843"/>
              <a:gd name="adj2" fmla="val 1044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谢谢</a:t>
            </a: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！</a:t>
            </a:r>
            <a:endParaRPr lang="zh-CN" altLang="en-US" sz="4400" dirty="0">
              <a:solidFill>
                <a:srgbClr val="FF00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新建文件夹 (2)\全国爱眼日\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新建文件夹 (2)\全国爱眼日\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656"/>
            <a:ext cx="9168875" cy="687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新建文件夹 (2)\全国爱眼日\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新建文件夹 (2)\全国爱眼日\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" y="8375"/>
            <a:ext cx="9143184" cy="68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ngzhaogeng\Desktop\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新建文件夹 (2)\全国爱眼日\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40"/>
            <a:ext cx="9158720" cy="68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新建文件夹 (2)\全国爱眼日\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全屏显示(4:3)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华文行楷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yangzhaogeng</dc:creator>
  <cp:lastModifiedBy>张秋</cp:lastModifiedBy>
  <cp:revision>6</cp:revision>
  <dcterms:created xsi:type="dcterms:W3CDTF">2019-05-31T05:22:00Z</dcterms:created>
  <dcterms:modified xsi:type="dcterms:W3CDTF">2019-06-04T09:27:01Z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